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1941E7-01E0-49BF-A132-F15974101FCA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1FE72E-1815-44DD-B957-7D327B4EAB8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August 18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r>
              <a:rPr lang="en-US" dirty="0" smtClean="0"/>
              <a:t>12:30-3:30pm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PBIS District Lead Team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2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 out PBIS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Teams formed and meetings scheduled</a:t>
            </a:r>
          </a:p>
          <a:p>
            <a:r>
              <a:rPr lang="en-US" dirty="0" smtClean="0"/>
              <a:t>Operating off of action plan from last school year, adding and changing action plan each meeting </a:t>
            </a:r>
          </a:p>
          <a:p>
            <a:r>
              <a:rPr lang="en-US" dirty="0" smtClean="0"/>
              <a:t>Communication with staff</a:t>
            </a:r>
          </a:p>
          <a:p>
            <a:pPr lvl="1"/>
            <a:r>
              <a:rPr lang="en-US" dirty="0" smtClean="0"/>
              <a:t>What are you doing?</a:t>
            </a:r>
            <a:endParaRPr lang="en-US" dirty="0"/>
          </a:p>
          <a:p>
            <a:r>
              <a:rPr lang="en-US" dirty="0" smtClean="0"/>
              <a:t>Communication with parents and students</a:t>
            </a:r>
          </a:p>
          <a:p>
            <a:pPr lvl="1"/>
            <a:r>
              <a:rPr lang="en-US" dirty="0" smtClean="0"/>
              <a:t>What are you doing?</a:t>
            </a:r>
          </a:p>
          <a:p>
            <a:r>
              <a:rPr lang="en-US" dirty="0"/>
              <a:t>S</a:t>
            </a:r>
            <a:r>
              <a:rPr lang="en-US" dirty="0" smtClean="0"/>
              <a:t>chool-wide expectations posted and ready to teach</a:t>
            </a:r>
          </a:p>
          <a:p>
            <a:r>
              <a:rPr lang="en-US" dirty="0" smtClean="0"/>
              <a:t>Acknowledgement system in place</a:t>
            </a:r>
          </a:p>
        </p:txBody>
      </p:sp>
    </p:spTree>
    <p:extLst>
      <p:ext uri="{BB962C8B-B14F-4D97-AF65-F5344CB8AC3E}">
        <p14:creationId xmlns:p14="http://schemas.microsoft.com/office/powerpoint/2010/main" val="17618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Behavior Management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9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Building</a:t>
            </a:r>
          </a:p>
          <a:p>
            <a:r>
              <a:rPr lang="en-US" dirty="0" smtClean="0"/>
              <a:t>Housekeeping Items</a:t>
            </a:r>
          </a:p>
          <a:p>
            <a:pPr lvl="1"/>
            <a:r>
              <a:rPr lang="en-US" dirty="0" smtClean="0"/>
              <a:t>Turn in Major/Minor Behavior Definitions Documents</a:t>
            </a:r>
          </a:p>
          <a:p>
            <a:pPr lvl="1"/>
            <a:r>
              <a:rPr lang="en-US" dirty="0" smtClean="0"/>
              <a:t>Turn in Features Documents</a:t>
            </a:r>
          </a:p>
          <a:p>
            <a:r>
              <a:rPr lang="en-US" dirty="0" smtClean="0"/>
              <a:t>Complete PBIS Information Google Doc by August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 Coordinator for each Tiered Team </a:t>
            </a:r>
          </a:p>
          <a:p>
            <a:pPr lvl="1"/>
            <a:r>
              <a:rPr lang="en-US" dirty="0" smtClean="0"/>
              <a:t>Training info needed is different</a:t>
            </a:r>
          </a:p>
          <a:p>
            <a:r>
              <a:rPr lang="en-US" dirty="0" smtClean="0"/>
              <a:t>Share with me your Tier 1 and Tier 2 team meetings by August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0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Major/Minor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Share with whole staff</a:t>
            </a:r>
          </a:p>
          <a:p>
            <a:r>
              <a:rPr lang="en-US" dirty="0" smtClean="0"/>
              <a:t>Points to consider</a:t>
            </a:r>
          </a:p>
          <a:p>
            <a:pPr lvl="1"/>
            <a:r>
              <a:rPr lang="en-US" dirty="0" smtClean="0"/>
              <a:t>Fighting vs. physical aggression </a:t>
            </a:r>
          </a:p>
          <a:p>
            <a:pPr lvl="1"/>
            <a:r>
              <a:rPr lang="en-US" dirty="0" smtClean="0"/>
              <a:t>Dress Code</a:t>
            </a:r>
          </a:p>
          <a:p>
            <a:pPr lvl="1"/>
            <a:r>
              <a:rPr lang="en-US" dirty="0" err="1" smtClean="0"/>
              <a:t>Tardies</a:t>
            </a:r>
            <a:endParaRPr lang="en-US" dirty="0" smtClean="0"/>
          </a:p>
          <a:p>
            <a:pPr lvl="1"/>
            <a:r>
              <a:rPr lang="en-US" dirty="0" smtClean="0"/>
              <a:t>Other Behavior</a:t>
            </a:r>
          </a:p>
          <a:p>
            <a:r>
              <a:rPr lang="en-US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7768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 Tight/Loose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Completed guide for Tier 1, Tier 2, and Tier 3</a:t>
            </a:r>
          </a:p>
          <a:p>
            <a:r>
              <a:rPr lang="en-US" dirty="0" smtClean="0"/>
              <a:t>Use as guide for achieving fidelity </a:t>
            </a:r>
          </a:p>
          <a:p>
            <a:r>
              <a:rPr lang="en-US" dirty="0" smtClean="0"/>
              <a:t>Possible data sources – artifacts to collect prior to taking the TFI</a:t>
            </a:r>
          </a:p>
          <a:p>
            <a:r>
              <a:rPr lang="en-US" dirty="0" smtClean="0"/>
              <a:t>Leader In Me Connections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Fidelity Inventory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administration</a:t>
            </a:r>
          </a:p>
          <a:p>
            <a:pPr lvl="1"/>
            <a:r>
              <a:rPr lang="en-US" dirty="0" smtClean="0"/>
              <a:t>Will all be scheduled with administration by the end of this month, if not already scheduled</a:t>
            </a:r>
          </a:p>
          <a:p>
            <a:r>
              <a:rPr lang="en-US" dirty="0" smtClean="0"/>
              <a:t>Walk through component</a:t>
            </a:r>
          </a:p>
          <a:p>
            <a:pPr lvl="1"/>
            <a:r>
              <a:rPr lang="en-US" dirty="0" smtClean="0"/>
              <a:t>Students:</a:t>
            </a:r>
          </a:p>
          <a:p>
            <a:pPr lvl="2"/>
            <a:r>
              <a:rPr lang="en-US" dirty="0" smtClean="0"/>
              <a:t>What are your school-wide expectations?</a:t>
            </a:r>
          </a:p>
          <a:p>
            <a:pPr lvl="2"/>
            <a:r>
              <a:rPr lang="en-US" dirty="0" smtClean="0"/>
              <a:t>Have you received a ____ since ____?</a:t>
            </a:r>
          </a:p>
          <a:p>
            <a:pPr lvl="1"/>
            <a:r>
              <a:rPr lang="en-US" dirty="0" smtClean="0"/>
              <a:t>Staff</a:t>
            </a:r>
          </a:p>
          <a:p>
            <a:pPr lvl="2"/>
            <a:r>
              <a:rPr lang="en-US" dirty="0" smtClean="0"/>
              <a:t>What are your school-wide expectations?</a:t>
            </a:r>
          </a:p>
          <a:p>
            <a:pPr lvl="2"/>
            <a:r>
              <a:rPr lang="en-US" dirty="0" smtClean="0"/>
              <a:t>Have you taught the school wide-expectations?</a:t>
            </a:r>
          </a:p>
          <a:p>
            <a:pPr lvl="2"/>
            <a:r>
              <a:rPr lang="en-US" dirty="0" smtClean="0"/>
              <a:t>Have you given out any ___ since ____?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383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Fidelity Inventory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Artifacts based </a:t>
            </a:r>
          </a:p>
          <a:p>
            <a:pPr lvl="1"/>
            <a:r>
              <a:rPr lang="en-US" dirty="0" smtClean="0"/>
              <a:t>Begin to create a products book (paper or electronic) – organize by TFI feature</a:t>
            </a:r>
          </a:p>
          <a:p>
            <a:r>
              <a:rPr lang="en-US" dirty="0" smtClean="0"/>
              <a:t>TFI Action Plan </a:t>
            </a:r>
          </a:p>
          <a:p>
            <a:r>
              <a:rPr lang="en-US" dirty="0" smtClean="0"/>
              <a:t>Immediate Action Planning (data-based decision-making) based on results</a:t>
            </a:r>
          </a:p>
          <a:p>
            <a:pPr lvl="1"/>
            <a:r>
              <a:rPr lang="en-US" dirty="0" smtClean="0"/>
              <a:t>Team training needs</a:t>
            </a:r>
          </a:p>
          <a:p>
            <a:pPr lvl="1"/>
            <a:r>
              <a:rPr lang="en-US" dirty="0" smtClean="0"/>
              <a:t>Implementation Plan/next steps</a:t>
            </a:r>
          </a:p>
          <a:p>
            <a:r>
              <a:rPr lang="en-US" dirty="0" smtClean="0"/>
              <a:t>Training Needs and Implementation Plan due to Jessica by September 29</a:t>
            </a:r>
            <a:r>
              <a:rPr lang="en-US" baseline="30000" dirty="0" smtClean="0"/>
              <a:t>th</a:t>
            </a:r>
            <a:r>
              <a:rPr lang="en-US" dirty="0" smtClean="0"/>
              <a:t>  (based off data from Fall administration of TFI)</a:t>
            </a:r>
          </a:p>
        </p:txBody>
      </p:sp>
    </p:spTree>
    <p:extLst>
      <p:ext uri="{BB962C8B-B14F-4D97-AF65-F5344CB8AC3E}">
        <p14:creationId xmlns:p14="http://schemas.microsoft.com/office/powerpoint/2010/main" val="245952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Fidelity Inventory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8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from One-Question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together in “C” Work Groups</a:t>
            </a:r>
          </a:p>
          <a:p>
            <a:r>
              <a:rPr lang="en-US" dirty="0" smtClean="0"/>
              <a:t>Analyze comments</a:t>
            </a:r>
          </a:p>
          <a:p>
            <a:pPr lvl="1"/>
            <a:r>
              <a:rPr lang="en-US" dirty="0" smtClean="0"/>
              <a:t>Code comments (categories/themes)</a:t>
            </a:r>
          </a:p>
          <a:p>
            <a:r>
              <a:rPr lang="en-US" dirty="0" smtClean="0"/>
              <a:t>Share out:</a:t>
            </a:r>
          </a:p>
          <a:p>
            <a:pPr lvl="1"/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Positive main ideas</a:t>
            </a:r>
          </a:p>
          <a:p>
            <a:pPr lvl="1"/>
            <a:r>
              <a:rPr lang="en-US" dirty="0" smtClean="0"/>
              <a:t>Main ideas for areas of improvement</a:t>
            </a:r>
          </a:p>
          <a:p>
            <a:r>
              <a:rPr lang="en-US" dirty="0" smtClean="0"/>
              <a:t>Now what?</a:t>
            </a:r>
          </a:p>
          <a:p>
            <a:pPr lvl="1"/>
            <a:r>
              <a:rPr lang="en-US" dirty="0" smtClean="0"/>
              <a:t>What is our smallest leverage point that will create the  most impact</a:t>
            </a:r>
          </a:p>
        </p:txBody>
      </p:sp>
    </p:spTree>
    <p:extLst>
      <p:ext uri="{BB962C8B-B14F-4D97-AF65-F5344CB8AC3E}">
        <p14:creationId xmlns:p14="http://schemas.microsoft.com/office/powerpoint/2010/main" val="2442186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326</TotalTime>
  <Words>347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PBIS District Lead Team Meeting</vt:lpstr>
      <vt:lpstr>Welcome</vt:lpstr>
      <vt:lpstr>Major/Minor Matrix</vt:lpstr>
      <vt:lpstr>PBIS Tight/Loose</vt:lpstr>
      <vt:lpstr>Tiered Fidelity Inventory </vt:lpstr>
      <vt:lpstr>Tiered Fidelity Inventory </vt:lpstr>
      <vt:lpstr>Tiered Fidelity Inventory </vt:lpstr>
      <vt:lpstr>Break</vt:lpstr>
      <vt:lpstr>Comments from One-Question Survey</vt:lpstr>
      <vt:lpstr>Rolling out PBIS </vt:lpstr>
      <vt:lpstr>District Behavior Management Document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PBIS District Lead Team Meeting</dc:title>
  <dc:creator>WCSD</dc:creator>
  <cp:lastModifiedBy>WCSD</cp:lastModifiedBy>
  <cp:revision>8</cp:revision>
  <dcterms:created xsi:type="dcterms:W3CDTF">2015-08-14T18:52:18Z</dcterms:created>
  <dcterms:modified xsi:type="dcterms:W3CDTF">2015-08-18T00:15:59Z</dcterms:modified>
</cp:coreProperties>
</file>